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9" r:id="rId3"/>
    <p:sldId id="270" r:id="rId4"/>
    <p:sldId id="271" r:id="rId5"/>
    <p:sldId id="272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73C93B5-D05E-8481-5033-4EF993CDA5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EE59E06-01E6-72CD-A3CC-73567961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11688-6B63-49C0-8B63-73164BBEB124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01B1D79-3549-029F-CA24-581DDBE9E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0F603F-AA7F-2806-D6C3-556E6F56E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71F67-D200-484D-92F7-99680C9AB1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5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39E90-8126-4507-B38B-DD4C0C748FD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46893-7272-4E87-B6B8-6B8023E37C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56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50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2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62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5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31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85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20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6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18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72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1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tx1"/>
            </a:gs>
            <a:gs pos="100000">
              <a:srgbClr val="87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F25CD-2047-4F5E-8792-D76BF06C8E86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58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12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5.png"/><Relationship Id="rId5" Type="http://schemas.openxmlformats.org/officeDocument/2006/relationships/image" Target="../media/image30.png"/><Relationship Id="rId15" Type="http://schemas.openxmlformats.org/officeDocument/2006/relationships/image" Target="../media/image14.png"/><Relationship Id="rId10" Type="http://schemas.openxmlformats.org/officeDocument/2006/relationships/image" Target="../media/image8.svg"/><Relationship Id="rId4" Type="http://schemas.openxmlformats.org/officeDocument/2006/relationships/image" Target="../media/image29.jpe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16.gif"/><Relationship Id="rId10" Type="http://schemas.openxmlformats.org/officeDocument/2006/relationships/image" Target="../media/image7.png"/><Relationship Id="rId4" Type="http://schemas.openxmlformats.org/officeDocument/2006/relationships/image" Target="../media/image15.jp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.svg"/><Relationship Id="rId5" Type="http://schemas.openxmlformats.org/officeDocument/2006/relationships/image" Target="../media/image18.jpe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6.sv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34F10659-6ABE-53E6-E58C-0101E269A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850" y="98475"/>
            <a:ext cx="5029200" cy="2514600"/>
          </a:xfrm>
          <a:prstGeom prst="rect">
            <a:avLst/>
          </a:prstGeom>
        </p:spPr>
      </p:pic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B942288C-CA74-2C25-4342-89BA68E49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18" y="5932386"/>
            <a:ext cx="773882" cy="71582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CD4D703-2B7C-DF78-1040-E35A4D992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7935" y="6021614"/>
            <a:ext cx="2645447" cy="72071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4C5BAC7-864B-41D7-D718-A00FC3A62FB8}"/>
              </a:ext>
            </a:extLst>
          </p:cNvPr>
          <p:cNvSpPr txBox="1"/>
          <p:nvPr/>
        </p:nvSpPr>
        <p:spPr>
          <a:xfrm>
            <a:off x="2526945" y="3323808"/>
            <a:ext cx="713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PRESENTAZIONE AGLI STUDENTI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2577250-8775-19C4-2FD9-0053CD785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949" y="579180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WHERE?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0BB971-0598-2147-20A8-C713C37A31FC}"/>
              </a:ext>
            </a:extLst>
          </p:cNvPr>
          <p:cNvSpPr txBox="1"/>
          <p:nvPr/>
        </p:nvSpPr>
        <p:spPr>
          <a:xfrm>
            <a:off x="507526" y="1476690"/>
            <a:ext cx="43409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Avete domande?</a:t>
            </a:r>
          </a:p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Siete curiosi ?</a:t>
            </a:r>
          </a:p>
          <a:p>
            <a:pPr>
              <a:lnSpc>
                <a:spcPct val="150000"/>
              </a:lnSpc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Potete contattarci: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thrust.unipd@gmail.com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Recruits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6894B885-B808-F250-2273-57799B86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7797225" y="3147950"/>
            <a:ext cx="3173347" cy="27479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5609F9-96E2-838C-FF6D-9E5BF312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99620" y="4827435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kedin-logo-1-550×550-300×300">
            <a:extLst>
              <a:ext uri="{FF2B5EF4-FFF2-40B4-BE49-F238E27FC236}">
                <a16:creationId xmlns:a16="http://schemas.microsoft.com/office/drawing/2014/main" id="{9104EEE0-AC00-9091-E35B-2A7FFDA0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287" y="5376153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E875A3D-7A3D-0226-D798-D15A636B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476" y="4227430"/>
            <a:ext cx="582167" cy="5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mail logo | Storia, valore, PNG">
            <a:extLst>
              <a:ext uri="{FF2B5EF4-FFF2-40B4-BE49-F238E27FC236}">
                <a16:creationId xmlns:a16="http://schemas.microsoft.com/office/drawing/2014/main" id="{8BD7E398-E560-0D5B-69B3-8F15BE39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4100" y="3833136"/>
            <a:ext cx="592240" cy="3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CEDD8B67-052F-5E7B-DEAD-89923F5727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BECE08C9-C545-6B12-77CF-8535C64E98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22C8B504-B3BB-1BD3-A6D2-9A786EB07F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C2BFCB46-6E16-EADF-6C93-F2F57A82E45A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3AEDB45-EC4D-593B-1B00-EB2B533D3E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090" y="1472000"/>
            <a:ext cx="2322135" cy="17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5" y="157786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it-IT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</a:t>
            </a: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78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4" y="3085360"/>
            <a:ext cx="5070694" cy="26886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it-IT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</a:t>
            </a: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D8DAF3EB-6D76-DF81-6748-B5FE9CCC7E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3556">
            <a:off x="6603345" y="-728733"/>
            <a:ext cx="3443288" cy="6858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7F84625-07A7-9F72-AF0F-4FC97B0334E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87"/>
          <a:stretch/>
        </p:blipFill>
        <p:spPr>
          <a:xfrm rot="3652850">
            <a:off x="3201760" y="3509084"/>
            <a:ext cx="2717430" cy="187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8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14DEEA61-A2FC-0D08-EEF6-EF769884B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423" y="6117344"/>
            <a:ext cx="693330" cy="6413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pic>
        <p:nvPicPr>
          <p:cNvPr id="8" name="Immagine 7" descr="Immagine che contiene erba, cielo, esterni, fumo">
            <a:extLst>
              <a:ext uri="{FF2B5EF4-FFF2-40B4-BE49-F238E27FC236}">
                <a16:creationId xmlns:a16="http://schemas.microsoft.com/office/drawing/2014/main" id="{F8DF3DEC-6330-2F40-A766-EC63F6336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t="16670" r="19513" b="13897"/>
          <a:stretch/>
        </p:blipFill>
        <p:spPr>
          <a:xfrm>
            <a:off x="9214864" y="4108202"/>
            <a:ext cx="2418061" cy="18494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30704" y="1364423"/>
            <a:ext cx="502111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è un progetto universitario con l’obbiettivo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progettare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assemblare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testare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lanciare 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sounding rocket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propulsione ibrida.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con esso tutti i sistemi associati: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Ground Station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Rampa di lancio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 Facilities</a:t>
            </a:r>
          </a:p>
        </p:txBody>
      </p:sp>
      <p:pic>
        <p:nvPicPr>
          <p:cNvPr id="12" name="Immagine 11" descr="Immagine che contiene testo, segnale, scuro&#10;&#10;Descrizione generata automaticamente">
            <a:extLst>
              <a:ext uri="{FF2B5EF4-FFF2-40B4-BE49-F238E27FC236}">
                <a16:creationId xmlns:a16="http://schemas.microsoft.com/office/drawing/2014/main" id="{559C70D7-80B9-C63C-10B2-EBB1284C3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89" y="3859525"/>
            <a:ext cx="2854031" cy="1668510"/>
          </a:xfrm>
          <a:prstGeom prst="rect">
            <a:avLst/>
          </a:prstGeom>
        </p:spPr>
      </p:pic>
      <p:pic>
        <p:nvPicPr>
          <p:cNvPr id="18" name="Immagine 17" descr="Immagine che contiene interni, uomo, persona, arma&#10;&#10;Descrizione generata automaticamente">
            <a:extLst>
              <a:ext uri="{FF2B5EF4-FFF2-40B4-BE49-F238E27FC236}">
                <a16:creationId xmlns:a16="http://schemas.microsoft.com/office/drawing/2014/main" id="{D55AB850-788E-97A8-1A31-097C42702A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33163"/>
          <a:stretch/>
        </p:blipFill>
        <p:spPr>
          <a:xfrm>
            <a:off x="8987478" y="2492512"/>
            <a:ext cx="2787664" cy="1396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A17959-A771-B0F4-0658-2A5D02DB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9759"/>
          <a:stretch/>
        </p:blipFill>
        <p:spPr bwMode="auto">
          <a:xfrm>
            <a:off x="5328435" y="1598833"/>
            <a:ext cx="3089701" cy="16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curvo 22">
            <a:extLst>
              <a:ext uri="{FF2B5EF4-FFF2-40B4-BE49-F238E27FC236}">
                <a16:creationId xmlns:a16="http://schemas.microsoft.com/office/drawing/2014/main" id="{5414AA35-83E9-19B9-1FDB-1174E0CF8EF9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8418136" y="2416200"/>
            <a:ext cx="569342" cy="563748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AE6D40DD-4A93-FF29-289F-224F7AC189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00300" y="3805893"/>
            <a:ext cx="687178" cy="515596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6576F007-70CC-F951-7484-7C95A1186ED5}"/>
              </a:ext>
            </a:extLst>
          </p:cNvPr>
          <p:cNvCxnSpPr>
            <a:cxnSpLocks/>
          </p:cNvCxnSpPr>
          <p:nvPr/>
        </p:nvCxnSpPr>
        <p:spPr>
          <a:xfrm>
            <a:off x="8276597" y="4842049"/>
            <a:ext cx="852420" cy="632285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CC21172-B8D5-418B-7F2D-0C4057491A58}"/>
              </a:ext>
            </a:extLst>
          </p:cNvPr>
          <p:cNvCxnSpPr>
            <a:cxnSpLocks/>
          </p:cNvCxnSpPr>
          <p:nvPr/>
        </p:nvCxnSpPr>
        <p:spPr>
          <a:xfrm>
            <a:off x="-1" y="6046237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Elemento grafico 43">
            <a:extLst>
              <a:ext uri="{FF2B5EF4-FFF2-40B4-BE49-F238E27FC236}">
                <a16:creationId xmlns:a16="http://schemas.microsoft.com/office/drawing/2014/main" id="{99B0C1E3-9829-923A-41E2-6B7C3FA7C3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58586" y="6096500"/>
            <a:ext cx="2645447" cy="720715"/>
          </a:xfrm>
          <a:prstGeom prst="rect">
            <a:avLst/>
          </a:prstGeom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3104C971-C46D-F82C-EB4C-AAA2836A480D}"/>
              </a:ext>
            </a:extLst>
          </p:cNvPr>
          <p:cNvCxnSpPr>
            <a:cxnSpLocks/>
          </p:cNvCxnSpPr>
          <p:nvPr/>
        </p:nvCxnSpPr>
        <p:spPr>
          <a:xfrm>
            <a:off x="-1" y="6040323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26466428-1DC7-5459-ECE7-9623C73BC7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0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65511" y="2756155"/>
            <a:ext cx="5374536" cy="322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SFR I è la prima tecnologia progettata da THRUST. </a:t>
            </a:r>
          </a:p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power rocket di classe M progettato per portare 3 </a:t>
            </a:r>
            <a:r>
              <a:rPr lang="it-IT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Cansat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 altezza obiettivo di 3 km: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Lunghezza 2.70 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Diametro 150 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244 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Spinta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1000 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Massa 30 kg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F216F43-FD8E-29BB-1950-783380BDA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7903">
            <a:off x="7104056" y="627628"/>
            <a:ext cx="3120641" cy="621538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D049028-4737-4369-A167-0890D618186C}"/>
              </a:ext>
            </a:extLst>
          </p:cNvPr>
          <p:cNvCxnSpPr>
            <a:cxnSpLocks/>
          </p:cNvCxnSpPr>
          <p:nvPr/>
        </p:nvCxnSpPr>
        <p:spPr>
          <a:xfrm>
            <a:off x="8634953" y="1762812"/>
            <a:ext cx="1833337" cy="912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A6F7085-1D74-32DE-EFEC-AA42E02D7B69}"/>
              </a:ext>
            </a:extLst>
          </p:cNvPr>
          <p:cNvSpPr txBox="1"/>
          <p:nvPr/>
        </p:nvSpPr>
        <p:spPr>
          <a:xfrm>
            <a:off x="7813082" y="1547906"/>
            <a:ext cx="977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Ogiva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21A22C0-AFFF-7999-E7BE-A0AF1EBE9E4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10048622" y="2847222"/>
            <a:ext cx="839337" cy="4154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CA147D-CEE0-94E4-88A6-84E402ADF1F4}"/>
              </a:ext>
            </a:extLst>
          </p:cNvPr>
          <p:cNvSpPr txBox="1"/>
          <p:nvPr/>
        </p:nvSpPr>
        <p:spPr>
          <a:xfrm>
            <a:off x="10887959" y="2847222"/>
            <a:ext cx="117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Sistema di recupero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1EEF963-EE46-2EB9-80F9-81405E740602}"/>
              </a:ext>
            </a:extLst>
          </p:cNvPr>
          <p:cNvCxnSpPr>
            <a:cxnSpLocks/>
          </p:cNvCxnSpPr>
          <p:nvPr/>
        </p:nvCxnSpPr>
        <p:spPr>
          <a:xfrm>
            <a:off x="8288678" y="2943264"/>
            <a:ext cx="644328" cy="2792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75E9E5A-18F4-0549-3752-B8B199064778}"/>
              </a:ext>
            </a:extLst>
          </p:cNvPr>
          <p:cNvSpPr txBox="1"/>
          <p:nvPr/>
        </p:nvSpPr>
        <p:spPr>
          <a:xfrm>
            <a:off x="7094492" y="2722040"/>
            <a:ext cx="129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Over board Elettronics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062C414-F2CE-7E75-A5F0-00CFBCE86C6E}"/>
              </a:ext>
            </a:extLst>
          </p:cNvPr>
          <p:cNvCxnSpPr>
            <a:cxnSpLocks/>
          </p:cNvCxnSpPr>
          <p:nvPr/>
        </p:nvCxnSpPr>
        <p:spPr>
          <a:xfrm flipH="1" flipV="1">
            <a:off x="8730912" y="4135960"/>
            <a:ext cx="642594" cy="308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3200874-FDE3-4E73-BD34-C3B79A78703D}"/>
              </a:ext>
            </a:extLst>
          </p:cNvPr>
          <p:cNvSpPr txBox="1"/>
          <p:nvPr/>
        </p:nvSpPr>
        <p:spPr>
          <a:xfrm>
            <a:off x="9373506" y="4315697"/>
            <a:ext cx="117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Serbatoio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4A0433A-8B69-6E65-B1CC-4829A63C2C62}"/>
              </a:ext>
            </a:extLst>
          </p:cNvPr>
          <p:cNvCxnSpPr>
            <a:cxnSpLocks/>
          </p:cNvCxnSpPr>
          <p:nvPr/>
        </p:nvCxnSpPr>
        <p:spPr>
          <a:xfrm>
            <a:off x="6786733" y="4345348"/>
            <a:ext cx="562887" cy="3089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72D3B-5605-4761-CC40-0ED77AD4FB38}"/>
              </a:ext>
            </a:extLst>
          </p:cNvPr>
          <p:cNvSpPr txBox="1"/>
          <p:nvPr/>
        </p:nvSpPr>
        <p:spPr>
          <a:xfrm>
            <a:off x="5728472" y="4027706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endParaRPr lang="it-IT" sz="16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4E4C540C-4D5E-AE2B-672E-B08792C37615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7277878" y="5486400"/>
            <a:ext cx="697569" cy="1903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C586CCD-6821-5921-D805-C8FC7000A643}"/>
              </a:ext>
            </a:extLst>
          </p:cNvPr>
          <p:cNvSpPr txBox="1"/>
          <p:nvPr/>
        </p:nvSpPr>
        <p:spPr>
          <a:xfrm>
            <a:off x="7975447" y="5384348"/>
            <a:ext cx="179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Camera di combustione</a:t>
            </a:r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9D5BB029-F921-9482-69CE-41B7358E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6540" y="6058460"/>
            <a:ext cx="2645447" cy="720715"/>
          </a:xfrm>
          <a:prstGeom prst="rect">
            <a:avLst/>
          </a:prstGeom>
        </p:spPr>
      </p:pic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BFB65817-6901-116E-F259-F58655955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577" y="6098159"/>
            <a:ext cx="693330" cy="641316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270143B6-2B5F-9DC4-8C69-7B1EA78897A5}"/>
              </a:ext>
            </a:extLst>
          </p:cNvPr>
          <p:cNvCxnSpPr>
            <a:cxnSpLocks/>
          </p:cNvCxnSpPr>
          <p:nvPr/>
        </p:nvCxnSpPr>
        <p:spPr>
          <a:xfrm>
            <a:off x="-939" y="6003320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5ACF431F-E486-BCAB-2BB2-187F21B60C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1E36512-B4C9-5AE0-9198-6782E96283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80" y="138455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C9580551-034E-1502-51F0-BB2FE686F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78" y="2855030"/>
            <a:ext cx="3838719" cy="3236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 schedulati: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Altezza 1 km, Giugno 2023 nell’Aviosuperficie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Obbiettivo: Test di volo per le tecnologie di accensione, aborto, recupero.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Lancio a 3 km, Ottobre 2023 all’aviosuperficie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Obbiettivo: Test di volo altezza massima per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A15B50-9C94-2F75-32BD-E79966545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346" y="1752648"/>
            <a:ext cx="3838719" cy="243816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151E0B8-2EB5-C53A-90CA-5B892C15782E}"/>
              </a:ext>
            </a:extLst>
          </p:cNvPr>
          <p:cNvSpPr txBox="1"/>
          <p:nvPr/>
        </p:nvSpPr>
        <p:spPr>
          <a:xfrm>
            <a:off x="8928385" y="4821566"/>
            <a:ext cx="251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poi?</a:t>
            </a:r>
          </a:p>
        </p:txBody>
      </p:sp>
      <p:pic>
        <p:nvPicPr>
          <p:cNvPr id="32" name="Immagine 31" descr="Immagine che contiene erba, esterni, cielo, campo&#10;&#10;Descrizione generata automaticamente">
            <a:extLst>
              <a:ext uri="{FF2B5EF4-FFF2-40B4-BE49-F238E27FC236}">
                <a16:creationId xmlns:a16="http://schemas.microsoft.com/office/drawing/2014/main" id="{E3856651-3C53-8968-A680-D772A1F481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"/>
          <a:stretch/>
        </p:blipFill>
        <p:spPr>
          <a:xfrm>
            <a:off x="4891270" y="1786918"/>
            <a:ext cx="2409460" cy="4004841"/>
          </a:xfrm>
          <a:prstGeom prst="rect">
            <a:avLst/>
          </a:prstGeom>
        </p:spPr>
      </p:pic>
      <p:pic>
        <p:nvPicPr>
          <p:cNvPr id="36" name="Elemento grafico 35">
            <a:extLst>
              <a:ext uri="{FF2B5EF4-FFF2-40B4-BE49-F238E27FC236}">
                <a16:creationId xmlns:a16="http://schemas.microsoft.com/office/drawing/2014/main" id="{E45E6F22-661A-E7CA-AC29-94696B0B6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8385" y="6053991"/>
            <a:ext cx="2645447" cy="72071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0D190FF-EAB2-3D5B-3813-AFF944A45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668" y="6091598"/>
            <a:ext cx="693330" cy="641316"/>
          </a:xfrm>
          <a:prstGeom prst="rect">
            <a:avLst/>
          </a:prstGeom>
        </p:spPr>
      </p:pic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CB7D3B6-C1E6-38BB-7D96-39FD7A99D120}"/>
              </a:ext>
            </a:extLst>
          </p:cNvPr>
          <p:cNvCxnSpPr>
            <a:cxnSpLocks/>
          </p:cNvCxnSpPr>
          <p:nvPr/>
        </p:nvCxnSpPr>
        <p:spPr>
          <a:xfrm>
            <a:off x="-1" y="6037096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Elemento grafico 39">
            <a:extLst>
              <a:ext uri="{FF2B5EF4-FFF2-40B4-BE49-F238E27FC236}">
                <a16:creationId xmlns:a16="http://schemas.microsoft.com/office/drawing/2014/main" id="{06CEDBA9-AF15-A65A-D284-9FD4066F7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819FC7E-8816-C28C-44ED-DE94F1E03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66" y="140450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76AF3E6F-5A7A-1734-7702-263749DFD2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484909" y="1595100"/>
            <a:ext cx="3255798" cy="43513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9E9F29-860F-6830-4BB7-53A18463968D}"/>
              </a:ext>
            </a:extLst>
          </p:cNvPr>
          <p:cNvSpPr txBox="1"/>
          <p:nvPr/>
        </p:nvSpPr>
        <p:spPr>
          <a:xfrm>
            <a:off x="160869" y="1313001"/>
            <a:ext cx="3324040" cy="516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Competizione annuale che si svolge a Ponte de Sor (PT)  nella quale i migliori team universitari d’Europa si sfidano in termini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Precisione nel raggiungimento della quota obbiettivo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Innovazioni presentate dal proprio sounding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Capacità di lavoro e coordinamento in squadra.</a:t>
            </a:r>
            <a:b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AAD7CF-2AC4-751A-8DC8-6178A794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08" y="1657157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70C6913-CB18-BB35-95DE-9DEF715D1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58" y="3032697"/>
            <a:ext cx="3429050" cy="172325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0B14B76-3088-EB78-E733-ED359A59A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455" y="4262242"/>
            <a:ext cx="3166863" cy="1658305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3069D03-8816-F555-5BAC-C8B5C8A05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4162" y="6118161"/>
            <a:ext cx="2645447" cy="72071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76620EBF-0CC9-4EC0-187F-44847E6746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5338" y="6070552"/>
            <a:ext cx="693330" cy="641316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47D4C7F-F266-B5C8-D221-54564279EEEC}"/>
              </a:ext>
            </a:extLst>
          </p:cNvPr>
          <p:cNvCxnSpPr>
            <a:cxnSpLocks/>
          </p:cNvCxnSpPr>
          <p:nvPr/>
        </p:nvCxnSpPr>
        <p:spPr>
          <a:xfrm>
            <a:off x="-124408" y="605708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157E1DBF-2081-48B4-8557-4A7FEA4495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5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25C68E4-66FE-CA53-46CD-BDAD257E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5307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1D6FAFD-CDF2-678C-DACF-E5CDB14A2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067D2900-60A9-106E-CFE0-AFC2304AD9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0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13C6E-7E9E-ED4C-F6AA-C9FE5A4C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B4BEA69-8829-C6AB-C009-9C83046ED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FA7647A-3BB4-376F-A8D5-095C29A28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535" y="6086115"/>
            <a:ext cx="693330" cy="64131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C2E8AA8-A45D-E9A9-343F-3A8FA1BEB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13C6E-7E9E-ED4C-F6AA-C9FE5A4C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?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08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C111F8-EAF8-18DD-CDA2-5BACF55002BB}"/>
              </a:ext>
            </a:extLst>
          </p:cNvPr>
          <p:cNvSpPr txBox="1"/>
          <p:nvPr/>
        </p:nvSpPr>
        <p:spPr>
          <a:xfrm>
            <a:off x="231332" y="1476690"/>
            <a:ext cx="4166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Unisciti ad uno dei nostri team: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Propulsione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Strutture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Recupero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Elettronica/Payload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Missione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Budget/</a:t>
            </a:r>
            <a:r>
              <a:rPr lang="it-IT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Sporsoship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Gestionale/Management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5" name="Elemento grafico 64">
            <a:extLst>
              <a:ext uri="{FF2B5EF4-FFF2-40B4-BE49-F238E27FC236}">
                <a16:creationId xmlns:a16="http://schemas.microsoft.com/office/drawing/2014/main" id="{D7BD531F-C767-42FD-BDC2-215000677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9AB090FD-63F5-1DC3-46A9-6F9DA4CE6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BDE9AFAD-4ED4-3C46-20F8-FD8FF490701D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9" name="Elemento grafico 68">
            <a:extLst>
              <a:ext uri="{FF2B5EF4-FFF2-40B4-BE49-F238E27FC236}">
                <a16:creationId xmlns:a16="http://schemas.microsoft.com/office/drawing/2014/main" id="{5F3865E9-CF0D-18F6-7448-3497058E9A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graphicFrame>
        <p:nvGraphicFramePr>
          <p:cNvPr id="2" name="Tabella 7">
            <a:extLst>
              <a:ext uri="{FF2B5EF4-FFF2-40B4-BE49-F238E27FC236}">
                <a16:creationId xmlns:a16="http://schemas.microsoft.com/office/drawing/2014/main" id="{1CDA42FC-3839-2E84-00D7-FE24D338E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41218"/>
              </p:ext>
            </p:extLst>
          </p:nvPr>
        </p:nvGraphicFramePr>
        <p:xfrm>
          <a:off x="3713783" y="1957696"/>
          <a:ext cx="8128000" cy="314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47631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4469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8667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6360525"/>
                    </a:ext>
                  </a:extLst>
                </a:gridCol>
              </a:tblGrid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82388"/>
                  </a:ext>
                </a:extLst>
              </a:tr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03076"/>
                  </a:ext>
                </a:extLst>
              </a:tr>
            </a:tbl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47ED9DF-6612-66A0-6E93-6BED881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96" y="2100374"/>
            <a:ext cx="1181063" cy="127512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9DA2169-BB0A-67E9-9A90-F75772BE0F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8" y="2001523"/>
            <a:ext cx="1420984" cy="14239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BE47DD2-1342-134B-D5DE-8D08692C0A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25" y="3639521"/>
            <a:ext cx="1428923" cy="13917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2B71BC3-AB9F-46BD-BBD3-1EA9D0A87A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92" y="2078471"/>
            <a:ext cx="1304195" cy="12700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3143D97-D836-A9D9-968E-A7E661C2A2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5" y="3621811"/>
            <a:ext cx="1372341" cy="134202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E568DB-5D27-A394-E732-FD675FD179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30" y="3543663"/>
            <a:ext cx="1428923" cy="142017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C184185-B45A-837E-078C-824E3237BD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99" y="2026540"/>
            <a:ext cx="1428924" cy="142892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62FA2B8-46BA-33A8-04AA-F85ABD8953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59" y="3530771"/>
            <a:ext cx="1473120" cy="14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09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4871</TotalTime>
  <Words>267</Words>
  <Application>Microsoft Office PowerPoint</Application>
  <PresentationFormat>Widescreen</PresentationFormat>
  <Paragraphs>71</Paragraphs>
  <Slides>12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Helvetica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11</cp:revision>
  <dcterms:created xsi:type="dcterms:W3CDTF">2022-09-23T13:22:47Z</dcterms:created>
  <dcterms:modified xsi:type="dcterms:W3CDTF">2022-11-08T14:55:02Z</dcterms:modified>
</cp:coreProperties>
</file>